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9892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US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US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US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US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US"/>
              <a:t>Ninth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41E1E1B1-A1F1-4171-A1B1-61314181B1D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