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_rels/presentation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Second Outline Level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/>
              <a:t>Third Outline Level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US"/>
              <a:t>Fourth Outline Level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/>
              <a:t>Eighth Outline Level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US"/>
              <a:t>Ninth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US"/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41E1E1B1-A1F1-4171-A1B1-61314181B1D1}" type="slidenum">
              <a:rPr lang="en-US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